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381" r:id="rId3"/>
    <p:sldId id="382" r:id="rId4"/>
    <p:sldId id="383" r:id="rId5"/>
    <p:sldId id="384" r:id="rId6"/>
    <p:sldId id="385" r:id="rId7"/>
    <p:sldId id="386" r:id="rId8"/>
    <p:sldId id="387" r:id="rId9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28" r:id="rId51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gs" Target="tags/tag532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media" Target="../media/audio4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tags" Target="../tags/tag277.xml"/><Relationship Id="rId98" Type="http://schemas.openxmlformats.org/officeDocument/2006/relationships/tags" Target="../tags/tag276.xml"/><Relationship Id="rId97" Type="http://schemas.openxmlformats.org/officeDocument/2006/relationships/tags" Target="../tags/tag275.xml"/><Relationship Id="rId96" Type="http://schemas.openxmlformats.org/officeDocument/2006/relationships/tags" Target="../tags/tag274.xml"/><Relationship Id="rId95" Type="http://schemas.openxmlformats.org/officeDocument/2006/relationships/tags" Target="../tags/tag273.xml"/><Relationship Id="rId94" Type="http://schemas.openxmlformats.org/officeDocument/2006/relationships/tags" Target="../tags/tag272.xml"/><Relationship Id="rId93" Type="http://schemas.openxmlformats.org/officeDocument/2006/relationships/tags" Target="../tags/tag271.xml"/><Relationship Id="rId92" Type="http://schemas.openxmlformats.org/officeDocument/2006/relationships/tags" Target="../tags/tag270.xml"/><Relationship Id="rId91" Type="http://schemas.openxmlformats.org/officeDocument/2006/relationships/tags" Target="../tags/tag269.xml"/><Relationship Id="rId90" Type="http://schemas.openxmlformats.org/officeDocument/2006/relationships/tags" Target="../tags/tag268.xml"/><Relationship Id="rId9" Type="http://schemas.openxmlformats.org/officeDocument/2006/relationships/tags" Target="../tags/tag187.xml"/><Relationship Id="rId89" Type="http://schemas.openxmlformats.org/officeDocument/2006/relationships/tags" Target="../tags/tag267.xml"/><Relationship Id="rId88" Type="http://schemas.openxmlformats.org/officeDocument/2006/relationships/tags" Target="../tags/tag266.xml"/><Relationship Id="rId87" Type="http://schemas.openxmlformats.org/officeDocument/2006/relationships/tags" Target="../tags/tag265.xml"/><Relationship Id="rId86" Type="http://schemas.openxmlformats.org/officeDocument/2006/relationships/tags" Target="../tags/tag264.xml"/><Relationship Id="rId85" Type="http://schemas.openxmlformats.org/officeDocument/2006/relationships/tags" Target="../tags/tag263.xml"/><Relationship Id="rId84" Type="http://schemas.openxmlformats.org/officeDocument/2006/relationships/tags" Target="../tags/tag262.xml"/><Relationship Id="rId83" Type="http://schemas.openxmlformats.org/officeDocument/2006/relationships/tags" Target="../tags/tag261.xml"/><Relationship Id="rId82" Type="http://schemas.openxmlformats.org/officeDocument/2006/relationships/tags" Target="../tags/tag260.xml"/><Relationship Id="rId81" Type="http://schemas.openxmlformats.org/officeDocument/2006/relationships/tags" Target="../tags/tag259.xml"/><Relationship Id="rId80" Type="http://schemas.openxmlformats.org/officeDocument/2006/relationships/tags" Target="../tags/tag258.xml"/><Relationship Id="rId8" Type="http://schemas.openxmlformats.org/officeDocument/2006/relationships/tags" Target="../tags/tag186.xml"/><Relationship Id="rId79" Type="http://schemas.openxmlformats.org/officeDocument/2006/relationships/tags" Target="../tags/tag257.xml"/><Relationship Id="rId78" Type="http://schemas.openxmlformats.org/officeDocument/2006/relationships/tags" Target="../tags/tag256.xml"/><Relationship Id="rId77" Type="http://schemas.openxmlformats.org/officeDocument/2006/relationships/tags" Target="../tags/tag255.xml"/><Relationship Id="rId76" Type="http://schemas.openxmlformats.org/officeDocument/2006/relationships/tags" Target="../tags/tag254.xml"/><Relationship Id="rId75" Type="http://schemas.openxmlformats.org/officeDocument/2006/relationships/tags" Target="../tags/tag253.xml"/><Relationship Id="rId74" Type="http://schemas.openxmlformats.org/officeDocument/2006/relationships/tags" Target="../tags/tag252.xml"/><Relationship Id="rId73" Type="http://schemas.openxmlformats.org/officeDocument/2006/relationships/tags" Target="../tags/tag251.xml"/><Relationship Id="rId72" Type="http://schemas.openxmlformats.org/officeDocument/2006/relationships/tags" Target="../tags/tag250.xml"/><Relationship Id="rId71" Type="http://schemas.openxmlformats.org/officeDocument/2006/relationships/tags" Target="../tags/tag249.xml"/><Relationship Id="rId70" Type="http://schemas.openxmlformats.org/officeDocument/2006/relationships/tags" Target="../tags/tag248.xml"/><Relationship Id="rId7" Type="http://schemas.openxmlformats.org/officeDocument/2006/relationships/tags" Target="../tags/tag185.xml"/><Relationship Id="rId69" Type="http://schemas.openxmlformats.org/officeDocument/2006/relationships/tags" Target="../tags/tag247.xml"/><Relationship Id="rId68" Type="http://schemas.openxmlformats.org/officeDocument/2006/relationships/tags" Target="../tags/tag246.xml"/><Relationship Id="rId67" Type="http://schemas.openxmlformats.org/officeDocument/2006/relationships/tags" Target="../tags/tag245.xml"/><Relationship Id="rId66" Type="http://schemas.openxmlformats.org/officeDocument/2006/relationships/tags" Target="../tags/tag244.xml"/><Relationship Id="rId65" Type="http://schemas.openxmlformats.org/officeDocument/2006/relationships/tags" Target="../tags/tag243.xml"/><Relationship Id="rId64" Type="http://schemas.openxmlformats.org/officeDocument/2006/relationships/tags" Target="../tags/tag242.xml"/><Relationship Id="rId63" Type="http://schemas.openxmlformats.org/officeDocument/2006/relationships/tags" Target="../tags/tag241.xml"/><Relationship Id="rId62" Type="http://schemas.openxmlformats.org/officeDocument/2006/relationships/tags" Target="../tags/tag240.xml"/><Relationship Id="rId61" Type="http://schemas.openxmlformats.org/officeDocument/2006/relationships/tags" Target="../tags/tag239.xml"/><Relationship Id="rId60" Type="http://schemas.openxmlformats.org/officeDocument/2006/relationships/tags" Target="../tags/tag238.xml"/><Relationship Id="rId6" Type="http://schemas.openxmlformats.org/officeDocument/2006/relationships/tags" Target="../tags/tag184.xml"/><Relationship Id="rId59" Type="http://schemas.openxmlformats.org/officeDocument/2006/relationships/tags" Target="../tags/tag237.xml"/><Relationship Id="rId58" Type="http://schemas.openxmlformats.org/officeDocument/2006/relationships/tags" Target="../tags/tag236.xml"/><Relationship Id="rId57" Type="http://schemas.openxmlformats.org/officeDocument/2006/relationships/tags" Target="../tags/tag235.xml"/><Relationship Id="rId56" Type="http://schemas.openxmlformats.org/officeDocument/2006/relationships/tags" Target="../tags/tag234.xml"/><Relationship Id="rId55" Type="http://schemas.openxmlformats.org/officeDocument/2006/relationships/tags" Target="../tags/tag233.xml"/><Relationship Id="rId54" Type="http://schemas.openxmlformats.org/officeDocument/2006/relationships/tags" Target="../tags/tag232.xml"/><Relationship Id="rId53" Type="http://schemas.openxmlformats.org/officeDocument/2006/relationships/tags" Target="../tags/tag231.xml"/><Relationship Id="rId52" Type="http://schemas.openxmlformats.org/officeDocument/2006/relationships/tags" Target="../tags/tag230.xml"/><Relationship Id="rId51" Type="http://schemas.openxmlformats.org/officeDocument/2006/relationships/tags" Target="../tags/tag229.xml"/><Relationship Id="rId50" Type="http://schemas.openxmlformats.org/officeDocument/2006/relationships/tags" Target="../tags/tag228.xml"/><Relationship Id="rId5" Type="http://schemas.openxmlformats.org/officeDocument/2006/relationships/tags" Target="../tags/tag183.xml"/><Relationship Id="rId49" Type="http://schemas.openxmlformats.org/officeDocument/2006/relationships/tags" Target="../tags/tag227.xml"/><Relationship Id="rId48" Type="http://schemas.openxmlformats.org/officeDocument/2006/relationships/tags" Target="../tags/tag226.xml"/><Relationship Id="rId47" Type="http://schemas.openxmlformats.org/officeDocument/2006/relationships/tags" Target="../tags/tag225.xml"/><Relationship Id="rId46" Type="http://schemas.openxmlformats.org/officeDocument/2006/relationships/tags" Target="../tags/tag224.xml"/><Relationship Id="rId45" Type="http://schemas.openxmlformats.org/officeDocument/2006/relationships/tags" Target="../tags/tag223.xml"/><Relationship Id="rId44" Type="http://schemas.openxmlformats.org/officeDocument/2006/relationships/tags" Target="../tags/tag222.xml"/><Relationship Id="rId43" Type="http://schemas.openxmlformats.org/officeDocument/2006/relationships/tags" Target="../tags/tag221.xml"/><Relationship Id="rId42" Type="http://schemas.openxmlformats.org/officeDocument/2006/relationships/tags" Target="../tags/tag220.xml"/><Relationship Id="rId41" Type="http://schemas.openxmlformats.org/officeDocument/2006/relationships/tags" Target="../tags/tag219.xml"/><Relationship Id="rId40" Type="http://schemas.openxmlformats.org/officeDocument/2006/relationships/tags" Target="../tags/tag218.xml"/><Relationship Id="rId4" Type="http://schemas.openxmlformats.org/officeDocument/2006/relationships/tags" Target="../tags/tag182.xml"/><Relationship Id="rId39" Type="http://schemas.openxmlformats.org/officeDocument/2006/relationships/tags" Target="../tags/tag217.xml"/><Relationship Id="rId38" Type="http://schemas.openxmlformats.org/officeDocument/2006/relationships/tags" Target="../tags/tag216.xml"/><Relationship Id="rId37" Type="http://schemas.openxmlformats.org/officeDocument/2006/relationships/tags" Target="../tags/tag215.xml"/><Relationship Id="rId36" Type="http://schemas.openxmlformats.org/officeDocument/2006/relationships/tags" Target="../tags/tag214.xml"/><Relationship Id="rId35" Type="http://schemas.openxmlformats.org/officeDocument/2006/relationships/tags" Target="../tags/tag213.xml"/><Relationship Id="rId34" Type="http://schemas.openxmlformats.org/officeDocument/2006/relationships/tags" Target="../tags/tag212.xml"/><Relationship Id="rId33" Type="http://schemas.openxmlformats.org/officeDocument/2006/relationships/tags" Target="../tags/tag211.xml"/><Relationship Id="rId32" Type="http://schemas.openxmlformats.org/officeDocument/2006/relationships/tags" Target="../tags/tag210.xml"/><Relationship Id="rId31" Type="http://schemas.openxmlformats.org/officeDocument/2006/relationships/tags" Target="../tags/tag209.xml"/><Relationship Id="rId30" Type="http://schemas.openxmlformats.org/officeDocument/2006/relationships/tags" Target="../tags/tag208.xml"/><Relationship Id="rId3" Type="http://schemas.openxmlformats.org/officeDocument/2006/relationships/tags" Target="../tags/tag181.xml"/><Relationship Id="rId29" Type="http://schemas.openxmlformats.org/officeDocument/2006/relationships/tags" Target="../tags/tag207.xml"/><Relationship Id="rId28" Type="http://schemas.openxmlformats.org/officeDocument/2006/relationships/tags" Target="../tags/tag206.xml"/><Relationship Id="rId27" Type="http://schemas.openxmlformats.org/officeDocument/2006/relationships/tags" Target="../tags/tag205.xml"/><Relationship Id="rId26" Type="http://schemas.openxmlformats.org/officeDocument/2006/relationships/tags" Target="../tags/tag204.xml"/><Relationship Id="rId25" Type="http://schemas.openxmlformats.org/officeDocument/2006/relationships/tags" Target="../tags/tag203.xml"/><Relationship Id="rId24" Type="http://schemas.openxmlformats.org/officeDocument/2006/relationships/tags" Target="../tags/tag202.xml"/><Relationship Id="rId23" Type="http://schemas.openxmlformats.org/officeDocument/2006/relationships/tags" Target="../tags/tag201.xml"/><Relationship Id="rId22" Type="http://schemas.openxmlformats.org/officeDocument/2006/relationships/tags" Target="../tags/tag200.xml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tags" Target="../tags/tag180.xml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tags" Target="../tags/tag194.xml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295.xml"/><Relationship Id="rId116" Type="http://schemas.openxmlformats.org/officeDocument/2006/relationships/tags" Target="../tags/tag294.xml"/><Relationship Id="rId115" Type="http://schemas.openxmlformats.org/officeDocument/2006/relationships/tags" Target="../tags/tag293.xml"/><Relationship Id="rId114" Type="http://schemas.openxmlformats.org/officeDocument/2006/relationships/tags" Target="../tags/tag292.xml"/><Relationship Id="rId113" Type="http://schemas.openxmlformats.org/officeDocument/2006/relationships/tags" Target="../tags/tag291.xml"/><Relationship Id="rId112" Type="http://schemas.openxmlformats.org/officeDocument/2006/relationships/tags" Target="../tags/tag290.xml"/><Relationship Id="rId111" Type="http://schemas.openxmlformats.org/officeDocument/2006/relationships/tags" Target="../tags/tag289.xml"/><Relationship Id="rId110" Type="http://schemas.openxmlformats.org/officeDocument/2006/relationships/tags" Target="../tags/tag288.xml"/><Relationship Id="rId11" Type="http://schemas.openxmlformats.org/officeDocument/2006/relationships/tags" Target="../tags/tag189.xml"/><Relationship Id="rId109" Type="http://schemas.openxmlformats.org/officeDocument/2006/relationships/tags" Target="../tags/tag287.xml"/><Relationship Id="rId108" Type="http://schemas.openxmlformats.org/officeDocument/2006/relationships/tags" Target="../tags/tag286.xml"/><Relationship Id="rId107" Type="http://schemas.openxmlformats.org/officeDocument/2006/relationships/tags" Target="../tags/tag285.xml"/><Relationship Id="rId106" Type="http://schemas.openxmlformats.org/officeDocument/2006/relationships/tags" Target="../tags/tag284.xml"/><Relationship Id="rId105" Type="http://schemas.openxmlformats.org/officeDocument/2006/relationships/tags" Target="../tags/tag283.xml"/><Relationship Id="rId104" Type="http://schemas.openxmlformats.org/officeDocument/2006/relationships/tags" Target="../tags/tag282.xml"/><Relationship Id="rId103" Type="http://schemas.openxmlformats.org/officeDocument/2006/relationships/tags" Target="../tags/tag281.xml"/><Relationship Id="rId102" Type="http://schemas.openxmlformats.org/officeDocument/2006/relationships/tags" Target="../tags/tag280.xml"/><Relationship Id="rId101" Type="http://schemas.openxmlformats.org/officeDocument/2006/relationships/tags" Target="../tags/tag279.xml"/><Relationship Id="rId100" Type="http://schemas.openxmlformats.org/officeDocument/2006/relationships/tags" Target="../tags/tag278.xml"/><Relationship Id="rId10" Type="http://schemas.openxmlformats.org/officeDocument/2006/relationships/tags" Target="../tags/tag188.xml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296.xml"/><Relationship Id="rId5" Type="http://schemas.openxmlformats.org/officeDocument/2006/relationships/image" Target="../media/image26.png"/><Relationship Id="rId4" Type="http://schemas.microsoft.com/office/2007/relationships/media" Target="../media/audio4.wav"/><Relationship Id="rId3" Type="http://schemas.openxmlformats.org/officeDocument/2006/relationships/audio" Target="NULL" TargetMode="External"/><Relationship Id="rId2" Type="http://schemas.openxmlformats.org/officeDocument/2006/relationships/image" Target="../media/image13.png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394.xml"/><Relationship Id="rId98" Type="http://schemas.openxmlformats.org/officeDocument/2006/relationships/tags" Target="../tags/tag393.xml"/><Relationship Id="rId97" Type="http://schemas.openxmlformats.org/officeDocument/2006/relationships/tags" Target="../tags/tag392.xml"/><Relationship Id="rId96" Type="http://schemas.openxmlformats.org/officeDocument/2006/relationships/tags" Target="../tags/tag391.xml"/><Relationship Id="rId95" Type="http://schemas.openxmlformats.org/officeDocument/2006/relationships/tags" Target="../tags/tag390.xml"/><Relationship Id="rId94" Type="http://schemas.openxmlformats.org/officeDocument/2006/relationships/tags" Target="../tags/tag389.xml"/><Relationship Id="rId93" Type="http://schemas.openxmlformats.org/officeDocument/2006/relationships/tags" Target="../tags/tag388.xml"/><Relationship Id="rId92" Type="http://schemas.openxmlformats.org/officeDocument/2006/relationships/tags" Target="../tags/tag387.xml"/><Relationship Id="rId91" Type="http://schemas.openxmlformats.org/officeDocument/2006/relationships/tags" Target="../tags/tag386.xml"/><Relationship Id="rId90" Type="http://schemas.openxmlformats.org/officeDocument/2006/relationships/tags" Target="../tags/tag385.xml"/><Relationship Id="rId9" Type="http://schemas.openxmlformats.org/officeDocument/2006/relationships/tags" Target="../tags/tag304.xml"/><Relationship Id="rId89" Type="http://schemas.openxmlformats.org/officeDocument/2006/relationships/tags" Target="../tags/tag384.xml"/><Relationship Id="rId88" Type="http://schemas.openxmlformats.org/officeDocument/2006/relationships/tags" Target="../tags/tag383.xml"/><Relationship Id="rId87" Type="http://schemas.openxmlformats.org/officeDocument/2006/relationships/tags" Target="../tags/tag382.xml"/><Relationship Id="rId86" Type="http://schemas.openxmlformats.org/officeDocument/2006/relationships/tags" Target="../tags/tag381.xml"/><Relationship Id="rId85" Type="http://schemas.openxmlformats.org/officeDocument/2006/relationships/tags" Target="../tags/tag380.xml"/><Relationship Id="rId84" Type="http://schemas.openxmlformats.org/officeDocument/2006/relationships/tags" Target="../tags/tag379.xml"/><Relationship Id="rId83" Type="http://schemas.openxmlformats.org/officeDocument/2006/relationships/tags" Target="../tags/tag378.xml"/><Relationship Id="rId82" Type="http://schemas.openxmlformats.org/officeDocument/2006/relationships/tags" Target="../tags/tag377.xml"/><Relationship Id="rId81" Type="http://schemas.openxmlformats.org/officeDocument/2006/relationships/tags" Target="../tags/tag376.xml"/><Relationship Id="rId80" Type="http://schemas.openxmlformats.org/officeDocument/2006/relationships/tags" Target="../tags/tag375.xml"/><Relationship Id="rId8" Type="http://schemas.openxmlformats.org/officeDocument/2006/relationships/tags" Target="../tags/tag303.xml"/><Relationship Id="rId79" Type="http://schemas.openxmlformats.org/officeDocument/2006/relationships/tags" Target="../tags/tag374.xml"/><Relationship Id="rId78" Type="http://schemas.openxmlformats.org/officeDocument/2006/relationships/tags" Target="../tags/tag373.xml"/><Relationship Id="rId77" Type="http://schemas.openxmlformats.org/officeDocument/2006/relationships/tags" Target="../tags/tag372.xml"/><Relationship Id="rId76" Type="http://schemas.openxmlformats.org/officeDocument/2006/relationships/tags" Target="../tags/tag371.xml"/><Relationship Id="rId75" Type="http://schemas.openxmlformats.org/officeDocument/2006/relationships/tags" Target="../tags/tag370.xml"/><Relationship Id="rId74" Type="http://schemas.openxmlformats.org/officeDocument/2006/relationships/tags" Target="../tags/tag369.xml"/><Relationship Id="rId73" Type="http://schemas.openxmlformats.org/officeDocument/2006/relationships/tags" Target="../tags/tag368.xml"/><Relationship Id="rId72" Type="http://schemas.openxmlformats.org/officeDocument/2006/relationships/tags" Target="../tags/tag367.xml"/><Relationship Id="rId71" Type="http://schemas.openxmlformats.org/officeDocument/2006/relationships/tags" Target="../tags/tag366.xml"/><Relationship Id="rId70" Type="http://schemas.openxmlformats.org/officeDocument/2006/relationships/tags" Target="../tags/tag365.xml"/><Relationship Id="rId7" Type="http://schemas.openxmlformats.org/officeDocument/2006/relationships/tags" Target="../tags/tag302.xml"/><Relationship Id="rId69" Type="http://schemas.openxmlformats.org/officeDocument/2006/relationships/tags" Target="../tags/tag364.xml"/><Relationship Id="rId68" Type="http://schemas.openxmlformats.org/officeDocument/2006/relationships/tags" Target="../tags/tag363.xml"/><Relationship Id="rId67" Type="http://schemas.openxmlformats.org/officeDocument/2006/relationships/tags" Target="../tags/tag362.xml"/><Relationship Id="rId66" Type="http://schemas.openxmlformats.org/officeDocument/2006/relationships/tags" Target="../tags/tag361.xml"/><Relationship Id="rId65" Type="http://schemas.openxmlformats.org/officeDocument/2006/relationships/tags" Target="../tags/tag360.xml"/><Relationship Id="rId64" Type="http://schemas.openxmlformats.org/officeDocument/2006/relationships/tags" Target="../tags/tag359.xml"/><Relationship Id="rId63" Type="http://schemas.openxmlformats.org/officeDocument/2006/relationships/tags" Target="../tags/tag358.xml"/><Relationship Id="rId62" Type="http://schemas.openxmlformats.org/officeDocument/2006/relationships/tags" Target="../tags/tag357.xml"/><Relationship Id="rId61" Type="http://schemas.openxmlformats.org/officeDocument/2006/relationships/tags" Target="../tags/tag356.xml"/><Relationship Id="rId60" Type="http://schemas.openxmlformats.org/officeDocument/2006/relationships/tags" Target="../tags/tag355.xml"/><Relationship Id="rId6" Type="http://schemas.openxmlformats.org/officeDocument/2006/relationships/tags" Target="../tags/tag301.xml"/><Relationship Id="rId59" Type="http://schemas.openxmlformats.org/officeDocument/2006/relationships/tags" Target="../tags/tag354.xml"/><Relationship Id="rId58" Type="http://schemas.openxmlformats.org/officeDocument/2006/relationships/tags" Target="../tags/tag353.xml"/><Relationship Id="rId57" Type="http://schemas.openxmlformats.org/officeDocument/2006/relationships/tags" Target="../tags/tag352.xml"/><Relationship Id="rId56" Type="http://schemas.openxmlformats.org/officeDocument/2006/relationships/tags" Target="../tags/tag351.xml"/><Relationship Id="rId55" Type="http://schemas.openxmlformats.org/officeDocument/2006/relationships/tags" Target="../tags/tag350.xml"/><Relationship Id="rId54" Type="http://schemas.openxmlformats.org/officeDocument/2006/relationships/tags" Target="../tags/tag349.xml"/><Relationship Id="rId53" Type="http://schemas.openxmlformats.org/officeDocument/2006/relationships/tags" Target="../tags/tag348.xml"/><Relationship Id="rId52" Type="http://schemas.openxmlformats.org/officeDocument/2006/relationships/tags" Target="../tags/tag347.xml"/><Relationship Id="rId51" Type="http://schemas.openxmlformats.org/officeDocument/2006/relationships/tags" Target="../tags/tag346.xml"/><Relationship Id="rId50" Type="http://schemas.openxmlformats.org/officeDocument/2006/relationships/tags" Target="../tags/tag345.xml"/><Relationship Id="rId5" Type="http://schemas.openxmlformats.org/officeDocument/2006/relationships/tags" Target="../tags/tag300.xml"/><Relationship Id="rId49" Type="http://schemas.openxmlformats.org/officeDocument/2006/relationships/tags" Target="../tags/tag344.xml"/><Relationship Id="rId48" Type="http://schemas.openxmlformats.org/officeDocument/2006/relationships/tags" Target="../tags/tag343.xml"/><Relationship Id="rId47" Type="http://schemas.openxmlformats.org/officeDocument/2006/relationships/tags" Target="../tags/tag342.xml"/><Relationship Id="rId46" Type="http://schemas.openxmlformats.org/officeDocument/2006/relationships/tags" Target="../tags/tag341.xml"/><Relationship Id="rId45" Type="http://schemas.openxmlformats.org/officeDocument/2006/relationships/tags" Target="../tags/tag340.xml"/><Relationship Id="rId44" Type="http://schemas.openxmlformats.org/officeDocument/2006/relationships/tags" Target="../tags/tag339.xml"/><Relationship Id="rId43" Type="http://schemas.openxmlformats.org/officeDocument/2006/relationships/tags" Target="../tags/tag338.xml"/><Relationship Id="rId42" Type="http://schemas.openxmlformats.org/officeDocument/2006/relationships/tags" Target="../tags/tag337.xml"/><Relationship Id="rId41" Type="http://schemas.openxmlformats.org/officeDocument/2006/relationships/tags" Target="../tags/tag336.xml"/><Relationship Id="rId40" Type="http://schemas.openxmlformats.org/officeDocument/2006/relationships/tags" Target="../tags/tag335.xml"/><Relationship Id="rId4" Type="http://schemas.openxmlformats.org/officeDocument/2006/relationships/tags" Target="../tags/tag299.xml"/><Relationship Id="rId39" Type="http://schemas.openxmlformats.org/officeDocument/2006/relationships/tags" Target="../tags/tag334.xml"/><Relationship Id="rId38" Type="http://schemas.openxmlformats.org/officeDocument/2006/relationships/tags" Target="../tags/tag333.xml"/><Relationship Id="rId37" Type="http://schemas.openxmlformats.org/officeDocument/2006/relationships/tags" Target="../tags/tag332.xml"/><Relationship Id="rId36" Type="http://schemas.openxmlformats.org/officeDocument/2006/relationships/tags" Target="../tags/tag331.xml"/><Relationship Id="rId35" Type="http://schemas.openxmlformats.org/officeDocument/2006/relationships/tags" Target="../tags/tag330.xml"/><Relationship Id="rId34" Type="http://schemas.openxmlformats.org/officeDocument/2006/relationships/tags" Target="../tags/tag329.xml"/><Relationship Id="rId33" Type="http://schemas.openxmlformats.org/officeDocument/2006/relationships/tags" Target="../tags/tag328.xml"/><Relationship Id="rId32" Type="http://schemas.openxmlformats.org/officeDocument/2006/relationships/tags" Target="../tags/tag327.xml"/><Relationship Id="rId31" Type="http://schemas.openxmlformats.org/officeDocument/2006/relationships/tags" Target="../tags/tag326.xml"/><Relationship Id="rId30" Type="http://schemas.openxmlformats.org/officeDocument/2006/relationships/tags" Target="../tags/tag325.xml"/><Relationship Id="rId3" Type="http://schemas.openxmlformats.org/officeDocument/2006/relationships/tags" Target="../tags/tag298.xml"/><Relationship Id="rId29" Type="http://schemas.openxmlformats.org/officeDocument/2006/relationships/tags" Target="../tags/tag324.xml"/><Relationship Id="rId28" Type="http://schemas.openxmlformats.org/officeDocument/2006/relationships/tags" Target="../tags/tag323.xml"/><Relationship Id="rId27" Type="http://schemas.openxmlformats.org/officeDocument/2006/relationships/tags" Target="../tags/tag322.xml"/><Relationship Id="rId26" Type="http://schemas.openxmlformats.org/officeDocument/2006/relationships/tags" Target="../tags/tag321.xml"/><Relationship Id="rId25" Type="http://schemas.openxmlformats.org/officeDocument/2006/relationships/tags" Target="../tags/tag320.xml"/><Relationship Id="rId24" Type="http://schemas.openxmlformats.org/officeDocument/2006/relationships/tags" Target="../tags/tag319.xml"/><Relationship Id="rId23" Type="http://schemas.openxmlformats.org/officeDocument/2006/relationships/tags" Target="../tags/tag318.xml"/><Relationship Id="rId22" Type="http://schemas.openxmlformats.org/officeDocument/2006/relationships/tags" Target="../tags/tag317.xml"/><Relationship Id="rId21" Type="http://schemas.openxmlformats.org/officeDocument/2006/relationships/tags" Target="../tags/tag316.xml"/><Relationship Id="rId20" Type="http://schemas.openxmlformats.org/officeDocument/2006/relationships/tags" Target="../tags/tag315.xml"/><Relationship Id="rId2" Type="http://schemas.openxmlformats.org/officeDocument/2006/relationships/tags" Target="../tags/tag297.xml"/><Relationship Id="rId19" Type="http://schemas.openxmlformats.org/officeDocument/2006/relationships/tags" Target="../tags/tag314.xml"/><Relationship Id="rId18" Type="http://schemas.openxmlformats.org/officeDocument/2006/relationships/tags" Target="../tags/tag313.xml"/><Relationship Id="rId17" Type="http://schemas.openxmlformats.org/officeDocument/2006/relationships/tags" Target="../tags/tag312.xml"/><Relationship Id="rId16" Type="http://schemas.openxmlformats.org/officeDocument/2006/relationships/tags" Target="../tags/tag311.xml"/><Relationship Id="rId15" Type="http://schemas.openxmlformats.org/officeDocument/2006/relationships/tags" Target="../tags/tag310.xml"/><Relationship Id="rId14" Type="http://schemas.openxmlformats.org/officeDocument/2006/relationships/tags" Target="../tags/tag309.xml"/><Relationship Id="rId13" Type="http://schemas.openxmlformats.org/officeDocument/2006/relationships/tags" Target="../tags/tag308.xml"/><Relationship Id="rId12" Type="http://schemas.openxmlformats.org/officeDocument/2006/relationships/tags" Target="../tags/tag307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12.xml"/><Relationship Id="rId116" Type="http://schemas.openxmlformats.org/officeDocument/2006/relationships/tags" Target="../tags/tag411.xml"/><Relationship Id="rId115" Type="http://schemas.openxmlformats.org/officeDocument/2006/relationships/tags" Target="../tags/tag410.xml"/><Relationship Id="rId114" Type="http://schemas.openxmlformats.org/officeDocument/2006/relationships/tags" Target="../tags/tag409.xml"/><Relationship Id="rId113" Type="http://schemas.openxmlformats.org/officeDocument/2006/relationships/tags" Target="../tags/tag408.xml"/><Relationship Id="rId112" Type="http://schemas.openxmlformats.org/officeDocument/2006/relationships/tags" Target="../tags/tag407.xml"/><Relationship Id="rId111" Type="http://schemas.openxmlformats.org/officeDocument/2006/relationships/tags" Target="../tags/tag406.xml"/><Relationship Id="rId110" Type="http://schemas.openxmlformats.org/officeDocument/2006/relationships/tags" Target="../tags/tag405.xml"/><Relationship Id="rId11" Type="http://schemas.openxmlformats.org/officeDocument/2006/relationships/tags" Target="../tags/tag306.xml"/><Relationship Id="rId109" Type="http://schemas.openxmlformats.org/officeDocument/2006/relationships/tags" Target="../tags/tag404.xml"/><Relationship Id="rId108" Type="http://schemas.openxmlformats.org/officeDocument/2006/relationships/tags" Target="../tags/tag403.xml"/><Relationship Id="rId107" Type="http://schemas.openxmlformats.org/officeDocument/2006/relationships/tags" Target="../tags/tag402.xml"/><Relationship Id="rId106" Type="http://schemas.openxmlformats.org/officeDocument/2006/relationships/tags" Target="../tags/tag401.xml"/><Relationship Id="rId105" Type="http://schemas.openxmlformats.org/officeDocument/2006/relationships/tags" Target="../tags/tag400.xml"/><Relationship Id="rId104" Type="http://schemas.openxmlformats.org/officeDocument/2006/relationships/tags" Target="../tags/tag399.xml"/><Relationship Id="rId103" Type="http://schemas.openxmlformats.org/officeDocument/2006/relationships/tags" Target="../tags/tag398.xml"/><Relationship Id="rId102" Type="http://schemas.openxmlformats.org/officeDocument/2006/relationships/tags" Target="../tags/tag397.xml"/><Relationship Id="rId101" Type="http://schemas.openxmlformats.org/officeDocument/2006/relationships/tags" Target="../tags/tag396.xml"/><Relationship Id="rId100" Type="http://schemas.openxmlformats.org/officeDocument/2006/relationships/tags" Target="../tags/tag395.xml"/><Relationship Id="rId10" Type="http://schemas.openxmlformats.org/officeDocument/2006/relationships/tags" Target="../tags/tag305.xml"/><Relationship Id="rId1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29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37.jpe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13.xml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14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media" Target="../media/audio4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512.xml"/><Relationship Id="rId98" Type="http://schemas.openxmlformats.org/officeDocument/2006/relationships/tags" Target="../tags/tag511.xml"/><Relationship Id="rId97" Type="http://schemas.openxmlformats.org/officeDocument/2006/relationships/tags" Target="../tags/tag510.xml"/><Relationship Id="rId96" Type="http://schemas.openxmlformats.org/officeDocument/2006/relationships/tags" Target="../tags/tag509.xml"/><Relationship Id="rId95" Type="http://schemas.openxmlformats.org/officeDocument/2006/relationships/tags" Target="../tags/tag508.xml"/><Relationship Id="rId94" Type="http://schemas.openxmlformats.org/officeDocument/2006/relationships/tags" Target="../tags/tag507.xml"/><Relationship Id="rId93" Type="http://schemas.openxmlformats.org/officeDocument/2006/relationships/tags" Target="../tags/tag506.xml"/><Relationship Id="rId92" Type="http://schemas.openxmlformats.org/officeDocument/2006/relationships/tags" Target="../tags/tag505.xml"/><Relationship Id="rId91" Type="http://schemas.openxmlformats.org/officeDocument/2006/relationships/tags" Target="../tags/tag504.xml"/><Relationship Id="rId90" Type="http://schemas.openxmlformats.org/officeDocument/2006/relationships/tags" Target="../tags/tag503.xml"/><Relationship Id="rId9" Type="http://schemas.openxmlformats.org/officeDocument/2006/relationships/tags" Target="../tags/tag422.xml"/><Relationship Id="rId89" Type="http://schemas.openxmlformats.org/officeDocument/2006/relationships/tags" Target="../tags/tag502.xml"/><Relationship Id="rId88" Type="http://schemas.openxmlformats.org/officeDocument/2006/relationships/tags" Target="../tags/tag501.xml"/><Relationship Id="rId87" Type="http://schemas.openxmlformats.org/officeDocument/2006/relationships/tags" Target="../tags/tag500.xml"/><Relationship Id="rId86" Type="http://schemas.openxmlformats.org/officeDocument/2006/relationships/tags" Target="../tags/tag499.xml"/><Relationship Id="rId85" Type="http://schemas.openxmlformats.org/officeDocument/2006/relationships/tags" Target="../tags/tag498.xml"/><Relationship Id="rId84" Type="http://schemas.openxmlformats.org/officeDocument/2006/relationships/tags" Target="../tags/tag497.xml"/><Relationship Id="rId83" Type="http://schemas.openxmlformats.org/officeDocument/2006/relationships/tags" Target="../tags/tag496.xml"/><Relationship Id="rId82" Type="http://schemas.openxmlformats.org/officeDocument/2006/relationships/tags" Target="../tags/tag495.xml"/><Relationship Id="rId81" Type="http://schemas.openxmlformats.org/officeDocument/2006/relationships/tags" Target="../tags/tag494.xml"/><Relationship Id="rId80" Type="http://schemas.openxmlformats.org/officeDocument/2006/relationships/tags" Target="../tags/tag493.xml"/><Relationship Id="rId8" Type="http://schemas.openxmlformats.org/officeDocument/2006/relationships/tags" Target="../tags/tag421.xml"/><Relationship Id="rId79" Type="http://schemas.openxmlformats.org/officeDocument/2006/relationships/tags" Target="../tags/tag492.xml"/><Relationship Id="rId78" Type="http://schemas.openxmlformats.org/officeDocument/2006/relationships/tags" Target="../tags/tag491.xml"/><Relationship Id="rId77" Type="http://schemas.openxmlformats.org/officeDocument/2006/relationships/tags" Target="../tags/tag490.xml"/><Relationship Id="rId76" Type="http://schemas.openxmlformats.org/officeDocument/2006/relationships/tags" Target="../tags/tag489.xml"/><Relationship Id="rId75" Type="http://schemas.openxmlformats.org/officeDocument/2006/relationships/tags" Target="../tags/tag488.xml"/><Relationship Id="rId74" Type="http://schemas.openxmlformats.org/officeDocument/2006/relationships/tags" Target="../tags/tag487.xml"/><Relationship Id="rId73" Type="http://schemas.openxmlformats.org/officeDocument/2006/relationships/tags" Target="../tags/tag486.xml"/><Relationship Id="rId72" Type="http://schemas.openxmlformats.org/officeDocument/2006/relationships/tags" Target="../tags/tag485.xml"/><Relationship Id="rId71" Type="http://schemas.openxmlformats.org/officeDocument/2006/relationships/tags" Target="../tags/tag484.xml"/><Relationship Id="rId70" Type="http://schemas.openxmlformats.org/officeDocument/2006/relationships/tags" Target="../tags/tag483.xml"/><Relationship Id="rId7" Type="http://schemas.openxmlformats.org/officeDocument/2006/relationships/tags" Target="../tags/tag420.xml"/><Relationship Id="rId69" Type="http://schemas.openxmlformats.org/officeDocument/2006/relationships/tags" Target="../tags/tag482.xml"/><Relationship Id="rId68" Type="http://schemas.openxmlformats.org/officeDocument/2006/relationships/tags" Target="../tags/tag481.xml"/><Relationship Id="rId67" Type="http://schemas.openxmlformats.org/officeDocument/2006/relationships/tags" Target="../tags/tag480.xml"/><Relationship Id="rId66" Type="http://schemas.openxmlformats.org/officeDocument/2006/relationships/tags" Target="../tags/tag479.xml"/><Relationship Id="rId65" Type="http://schemas.openxmlformats.org/officeDocument/2006/relationships/tags" Target="../tags/tag478.xml"/><Relationship Id="rId64" Type="http://schemas.openxmlformats.org/officeDocument/2006/relationships/tags" Target="../tags/tag477.xml"/><Relationship Id="rId63" Type="http://schemas.openxmlformats.org/officeDocument/2006/relationships/tags" Target="../tags/tag476.xml"/><Relationship Id="rId62" Type="http://schemas.openxmlformats.org/officeDocument/2006/relationships/tags" Target="../tags/tag475.xml"/><Relationship Id="rId61" Type="http://schemas.openxmlformats.org/officeDocument/2006/relationships/tags" Target="../tags/tag474.xml"/><Relationship Id="rId60" Type="http://schemas.openxmlformats.org/officeDocument/2006/relationships/tags" Target="../tags/tag473.xml"/><Relationship Id="rId6" Type="http://schemas.openxmlformats.org/officeDocument/2006/relationships/tags" Target="../tags/tag419.xml"/><Relationship Id="rId59" Type="http://schemas.openxmlformats.org/officeDocument/2006/relationships/tags" Target="../tags/tag472.xml"/><Relationship Id="rId58" Type="http://schemas.openxmlformats.org/officeDocument/2006/relationships/tags" Target="../tags/tag471.xml"/><Relationship Id="rId57" Type="http://schemas.openxmlformats.org/officeDocument/2006/relationships/tags" Target="../tags/tag470.xml"/><Relationship Id="rId56" Type="http://schemas.openxmlformats.org/officeDocument/2006/relationships/tags" Target="../tags/tag469.xml"/><Relationship Id="rId55" Type="http://schemas.openxmlformats.org/officeDocument/2006/relationships/tags" Target="../tags/tag468.xml"/><Relationship Id="rId54" Type="http://schemas.openxmlformats.org/officeDocument/2006/relationships/tags" Target="../tags/tag467.xml"/><Relationship Id="rId53" Type="http://schemas.openxmlformats.org/officeDocument/2006/relationships/tags" Target="../tags/tag466.xml"/><Relationship Id="rId52" Type="http://schemas.openxmlformats.org/officeDocument/2006/relationships/tags" Target="../tags/tag465.xml"/><Relationship Id="rId51" Type="http://schemas.openxmlformats.org/officeDocument/2006/relationships/tags" Target="../tags/tag464.xml"/><Relationship Id="rId50" Type="http://schemas.openxmlformats.org/officeDocument/2006/relationships/tags" Target="../tags/tag463.xml"/><Relationship Id="rId5" Type="http://schemas.openxmlformats.org/officeDocument/2006/relationships/tags" Target="../tags/tag418.xml"/><Relationship Id="rId49" Type="http://schemas.openxmlformats.org/officeDocument/2006/relationships/tags" Target="../tags/tag462.xml"/><Relationship Id="rId48" Type="http://schemas.openxmlformats.org/officeDocument/2006/relationships/tags" Target="../tags/tag461.xml"/><Relationship Id="rId47" Type="http://schemas.openxmlformats.org/officeDocument/2006/relationships/tags" Target="../tags/tag460.xml"/><Relationship Id="rId46" Type="http://schemas.openxmlformats.org/officeDocument/2006/relationships/tags" Target="../tags/tag459.xml"/><Relationship Id="rId45" Type="http://schemas.openxmlformats.org/officeDocument/2006/relationships/tags" Target="../tags/tag458.xml"/><Relationship Id="rId44" Type="http://schemas.openxmlformats.org/officeDocument/2006/relationships/tags" Target="../tags/tag457.xml"/><Relationship Id="rId43" Type="http://schemas.openxmlformats.org/officeDocument/2006/relationships/tags" Target="../tags/tag456.xml"/><Relationship Id="rId42" Type="http://schemas.openxmlformats.org/officeDocument/2006/relationships/tags" Target="../tags/tag455.xml"/><Relationship Id="rId41" Type="http://schemas.openxmlformats.org/officeDocument/2006/relationships/tags" Target="../tags/tag454.xml"/><Relationship Id="rId40" Type="http://schemas.openxmlformats.org/officeDocument/2006/relationships/tags" Target="../tags/tag453.xml"/><Relationship Id="rId4" Type="http://schemas.openxmlformats.org/officeDocument/2006/relationships/tags" Target="../tags/tag417.xml"/><Relationship Id="rId39" Type="http://schemas.openxmlformats.org/officeDocument/2006/relationships/tags" Target="../tags/tag452.xml"/><Relationship Id="rId38" Type="http://schemas.openxmlformats.org/officeDocument/2006/relationships/tags" Target="../tags/tag451.xml"/><Relationship Id="rId37" Type="http://schemas.openxmlformats.org/officeDocument/2006/relationships/tags" Target="../tags/tag450.xml"/><Relationship Id="rId36" Type="http://schemas.openxmlformats.org/officeDocument/2006/relationships/tags" Target="../tags/tag449.xml"/><Relationship Id="rId35" Type="http://schemas.openxmlformats.org/officeDocument/2006/relationships/tags" Target="../tags/tag448.xml"/><Relationship Id="rId34" Type="http://schemas.openxmlformats.org/officeDocument/2006/relationships/tags" Target="../tags/tag447.xml"/><Relationship Id="rId33" Type="http://schemas.openxmlformats.org/officeDocument/2006/relationships/tags" Target="../tags/tag446.xml"/><Relationship Id="rId32" Type="http://schemas.openxmlformats.org/officeDocument/2006/relationships/tags" Target="../tags/tag445.xml"/><Relationship Id="rId31" Type="http://schemas.openxmlformats.org/officeDocument/2006/relationships/tags" Target="../tags/tag444.xml"/><Relationship Id="rId30" Type="http://schemas.openxmlformats.org/officeDocument/2006/relationships/tags" Target="../tags/tag443.xml"/><Relationship Id="rId3" Type="http://schemas.openxmlformats.org/officeDocument/2006/relationships/tags" Target="../tags/tag416.xml"/><Relationship Id="rId29" Type="http://schemas.openxmlformats.org/officeDocument/2006/relationships/tags" Target="../tags/tag442.xml"/><Relationship Id="rId28" Type="http://schemas.openxmlformats.org/officeDocument/2006/relationships/tags" Target="../tags/tag441.xml"/><Relationship Id="rId27" Type="http://schemas.openxmlformats.org/officeDocument/2006/relationships/tags" Target="../tags/tag440.xml"/><Relationship Id="rId26" Type="http://schemas.openxmlformats.org/officeDocument/2006/relationships/tags" Target="../tags/tag439.xml"/><Relationship Id="rId25" Type="http://schemas.openxmlformats.org/officeDocument/2006/relationships/tags" Target="../tags/tag438.xml"/><Relationship Id="rId24" Type="http://schemas.openxmlformats.org/officeDocument/2006/relationships/tags" Target="../tags/tag437.xml"/><Relationship Id="rId23" Type="http://schemas.openxmlformats.org/officeDocument/2006/relationships/tags" Target="../tags/tag436.xml"/><Relationship Id="rId22" Type="http://schemas.openxmlformats.org/officeDocument/2006/relationships/tags" Target="../tags/tag435.xml"/><Relationship Id="rId21" Type="http://schemas.openxmlformats.org/officeDocument/2006/relationships/tags" Target="../tags/tag434.xml"/><Relationship Id="rId20" Type="http://schemas.openxmlformats.org/officeDocument/2006/relationships/tags" Target="../tags/tag433.xml"/><Relationship Id="rId2" Type="http://schemas.openxmlformats.org/officeDocument/2006/relationships/tags" Target="../tags/tag415.xml"/><Relationship Id="rId19" Type="http://schemas.openxmlformats.org/officeDocument/2006/relationships/tags" Target="../tags/tag432.xml"/><Relationship Id="rId18" Type="http://schemas.openxmlformats.org/officeDocument/2006/relationships/tags" Target="../tags/tag431.xml"/><Relationship Id="rId17" Type="http://schemas.openxmlformats.org/officeDocument/2006/relationships/tags" Target="../tags/tag430.xml"/><Relationship Id="rId16" Type="http://schemas.openxmlformats.org/officeDocument/2006/relationships/tags" Target="../tags/tag429.xml"/><Relationship Id="rId15" Type="http://schemas.openxmlformats.org/officeDocument/2006/relationships/tags" Target="../tags/tag428.xml"/><Relationship Id="rId14" Type="http://schemas.openxmlformats.org/officeDocument/2006/relationships/tags" Target="../tags/tag427.xml"/><Relationship Id="rId13" Type="http://schemas.openxmlformats.org/officeDocument/2006/relationships/tags" Target="../tags/tag426.xml"/><Relationship Id="rId12" Type="http://schemas.openxmlformats.org/officeDocument/2006/relationships/tags" Target="../tags/tag425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530.xml"/><Relationship Id="rId116" Type="http://schemas.openxmlformats.org/officeDocument/2006/relationships/tags" Target="../tags/tag529.xml"/><Relationship Id="rId115" Type="http://schemas.openxmlformats.org/officeDocument/2006/relationships/tags" Target="../tags/tag528.xml"/><Relationship Id="rId114" Type="http://schemas.openxmlformats.org/officeDocument/2006/relationships/tags" Target="../tags/tag527.xml"/><Relationship Id="rId113" Type="http://schemas.openxmlformats.org/officeDocument/2006/relationships/tags" Target="../tags/tag526.xml"/><Relationship Id="rId112" Type="http://schemas.openxmlformats.org/officeDocument/2006/relationships/tags" Target="../tags/tag525.xml"/><Relationship Id="rId111" Type="http://schemas.openxmlformats.org/officeDocument/2006/relationships/tags" Target="../tags/tag524.xml"/><Relationship Id="rId110" Type="http://schemas.openxmlformats.org/officeDocument/2006/relationships/tags" Target="../tags/tag523.xml"/><Relationship Id="rId11" Type="http://schemas.openxmlformats.org/officeDocument/2006/relationships/tags" Target="../tags/tag424.xml"/><Relationship Id="rId109" Type="http://schemas.openxmlformats.org/officeDocument/2006/relationships/tags" Target="../tags/tag522.xml"/><Relationship Id="rId108" Type="http://schemas.openxmlformats.org/officeDocument/2006/relationships/tags" Target="../tags/tag521.xml"/><Relationship Id="rId107" Type="http://schemas.openxmlformats.org/officeDocument/2006/relationships/tags" Target="../tags/tag520.xml"/><Relationship Id="rId106" Type="http://schemas.openxmlformats.org/officeDocument/2006/relationships/tags" Target="../tags/tag519.xml"/><Relationship Id="rId105" Type="http://schemas.openxmlformats.org/officeDocument/2006/relationships/tags" Target="../tags/tag518.xml"/><Relationship Id="rId104" Type="http://schemas.openxmlformats.org/officeDocument/2006/relationships/tags" Target="../tags/tag517.xml"/><Relationship Id="rId103" Type="http://schemas.openxmlformats.org/officeDocument/2006/relationships/tags" Target="../tags/tag516.xml"/><Relationship Id="rId102" Type="http://schemas.openxmlformats.org/officeDocument/2006/relationships/tags" Target="../tags/tag515.xml"/><Relationship Id="rId101" Type="http://schemas.openxmlformats.org/officeDocument/2006/relationships/tags" Target="../tags/tag514.xml"/><Relationship Id="rId100" Type="http://schemas.openxmlformats.org/officeDocument/2006/relationships/tags" Target="../tags/tag513.xml"/><Relationship Id="rId10" Type="http://schemas.openxmlformats.org/officeDocument/2006/relationships/tags" Target="../tags/tag423.xml"/><Relationship Id="rId1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7.jpe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3" Type="http://schemas.openxmlformats.org/officeDocument/2006/relationships/image" Target="../media/image60.jpeg"/><Relationship Id="rId2" Type="http://schemas.openxmlformats.org/officeDocument/2006/relationships/image" Target="../media/image51.jpe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31.xml"/><Relationship Id="rId2" Type="http://schemas.openxmlformats.org/officeDocument/2006/relationships/image" Target="../media/image3.png"/><Relationship Id="rId1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media" Target="../media/audio4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2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jpe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6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13924" y="2105561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现场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07009" y="1375460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xiàn</a:t>
            </a:r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chǎng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00085" y="3661177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n.site,spot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89" y="2312276"/>
            <a:ext cx="3664177" cy="1879216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13924" y="2105561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优势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46851" y="1205350"/>
            <a:ext cx="201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yōu</a:t>
            </a:r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shì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00085" y="3661177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n.advantage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28" y="2022475"/>
            <a:ext cx="2239716" cy="2143532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13924" y="2105561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就业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51356" y="1341748"/>
            <a:ext cx="1564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jiù</a:t>
            </a:r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yè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7469" y="3625366"/>
            <a:ext cx="285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v.to find employment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17" y="2022475"/>
            <a:ext cx="3272244" cy="2464383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13924" y="2105561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乐观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37355" y="1341748"/>
            <a:ext cx="2257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lè</a:t>
            </a:r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guān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62455" y="3679706"/>
            <a:ext cx="1834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adj.optimistic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59" y="1900825"/>
            <a:ext cx="3881340" cy="2504090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miandui"/>
          <p:cNvGrpSpPr/>
          <p:nvPr/>
        </p:nvGrpSpPr>
        <p:grpSpPr>
          <a:xfrm>
            <a:off x="6136958" y="735965"/>
            <a:ext cx="4720590" cy="5817235"/>
            <a:chOff x="9663" y="1159"/>
            <a:chExt cx="7434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  <a:sym typeface="+mn-ea"/>
                </a:rPr>
                <a:t>miàn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  <a:sym typeface="+mn-ea"/>
                </a:rPr>
                <a:t>duì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face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benkei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běn</a:t>
              </a:r>
              <a:r>
                <a:rPr lang="en-US" altLang="zh-CN" sz="5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kē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本科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 </a:t>
              </a:r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undergraduate</a:t>
              </a:r>
              <a:endParaRPr sz="2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jie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jiè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届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</a:t>
              </a:r>
              <a:r>
                <a:rPr lang="en-US" altLang="zh-CN" sz="2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year,class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tiyan"/>
          <p:cNvGrpSpPr/>
          <p:nvPr/>
        </p:nvGrpSpPr>
        <p:grpSpPr>
          <a:xfrm>
            <a:off x="1336993" y="735965"/>
            <a:ext cx="4718050" cy="5817235"/>
            <a:chOff x="2104" y="1159"/>
            <a:chExt cx="7430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4" y="3626"/>
              <a:ext cx="7429" cy="3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tǐ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yàn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体验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feel and experience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zhiwei"/>
          <p:cNvGrpSpPr/>
          <p:nvPr/>
        </p:nvGrpSpPr>
        <p:grpSpPr>
          <a:xfrm>
            <a:off x="1338263" y="735965"/>
            <a:ext cx="4728210" cy="5817235"/>
            <a:chOff x="2106" y="1159"/>
            <a:chExt cx="7446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23" y="3886"/>
              <a:ext cx="7429" cy="3974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</a:rPr>
                <a:t>       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</a:rPr>
                <a:t>zhí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</a:rPr>
                <a:t>wèi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</a:rPr>
                <a:t> 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职位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                    </a:t>
              </a:r>
              <a:r>
                <a:rPr lang="en-US" altLang="zh-CN" sz="2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</a:t>
              </a:r>
              <a:r>
                <a:rPr lang="en-US" altLang="zh-CN" sz="2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</a:rPr>
                <a:t>.</a:t>
              </a:r>
              <a:r>
                <a:rPr lang="en-US" altLang="zh-CN" sz="2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position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" name="shihua"/>
          <p:cNvGrpSpPr/>
          <p:nvPr/>
        </p:nvGrpSpPr>
        <p:grpSpPr>
          <a:xfrm>
            <a:off x="1336993" y="735965"/>
            <a:ext cx="4718050" cy="5817235"/>
            <a:chOff x="2104" y="1159"/>
            <a:chExt cx="7430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4" y="3626"/>
              <a:ext cx="7429" cy="3974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shí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huà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实话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 </a:t>
              </a:r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truth</a:t>
              </a:r>
              <a:endParaRPr sz="2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dì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tú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map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dài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take along, to bring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miàn</a:t>
              </a:r>
              <a:r>
                <a:rPr lang="en-US" sz="6600">
                  <a:sym typeface="+mn-ea"/>
                </a:rPr>
                <a:t> </a:t>
              </a:r>
              <a:r>
                <a:rPr sz="6600">
                  <a:sym typeface="+mn-ea"/>
                </a:rPr>
                <a:t>bāo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bread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běi</a:t>
              </a:r>
              <a:r>
                <a:rPr lang="en-US"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 </a:t>
              </a:r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fānɡ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n. north, northern part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40449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4194" y="2116593"/>
            <a:ext cx="2541607" cy="980938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n.optimistic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64195" y="3867785"/>
            <a:ext cx="246951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64830" y="5549265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141184" y="4098427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advantage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08042" y="605670"/>
            <a:ext cx="239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n.year,class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073072" y="5838672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   n. resume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90691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128231" y="277598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103427" y="4494943"/>
            <a:ext cx="2214245" cy="15938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310342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37541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239385" y="5522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57800" y="3744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17795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57800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25745" y="568579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yōu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shì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07635" y="398526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lè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guān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74945" y="2318203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jiè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31452" y="51020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jiǎn</a:t>
            </a: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lì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简历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5410" y="41459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优势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乐观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5000" y="5486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届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232631" y="4452757"/>
            <a:ext cx="937895" cy="15411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232015" y="2607062"/>
            <a:ext cx="932179" cy="1639183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265016" y="1005342"/>
            <a:ext cx="913765" cy="16795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310717" y="729615"/>
            <a:ext cx="882015" cy="54279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195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刘辰是谁？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他为什么压力很大？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他要去哪里求职？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在现场，刘辰找到了适合的工作吗？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28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129722.718750"/>
                </p14:media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6242" y="1318249"/>
            <a:ext cx="918889" cy="98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369" y="898841"/>
            <a:ext cx="11882755" cy="37814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他叫刘辰，是一个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年仅</a:t>
            </a: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23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岁的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应届本科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毕业生，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再过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一个月就要毕业了。面对并不乐观的就业形势，他压力很大：“说实话，我觉得自己实在没什么优势。”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就在他为工作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发愁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时，机会来了。天津卫视的</a:t>
            </a: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《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非你莫属</a:t>
            </a: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》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节目组看了他的简历，接受了他的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申请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，他可以到节目现场去求职。来到现场，他发现，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果然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有一家公司有适合他的职位</a:t>
            </a: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——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旅游体验师。</a:t>
            </a:r>
            <a:endParaRPr lang="zh-CN" altLang="en-US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87945" y="5360278"/>
            <a:ext cx="1033716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s-ES_tradnl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</a:t>
            </a: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年仅、应届本科、再过、发愁、申请</a:t>
            </a:r>
            <a:endParaRPr lang="en-US" altLang="zh-CN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果然。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</a:t>
            </a:r>
            <a:r>
              <a:rPr lang="en-US" altLang="zh-CN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72746" y="2576830"/>
            <a:ext cx="9950907" cy="2916646"/>
            <a:chOff x="1840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40" y="4058"/>
              <a:ext cx="15211" cy="4593"/>
              <a:chOff x="-161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161" y="4030"/>
                <a:ext cx="18916" cy="3397"/>
                <a:chOff x="2986" y="4030"/>
                <a:chExt cx="18916" cy="339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09"/>
                  <a:ext cx="14090" cy="918"/>
                  <a:chOff x="8865" y="6509"/>
                  <a:chExt cx="14090" cy="91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159" y="6509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most popular graduate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986" y="4030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28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最受欢迎的毕业生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guwen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gùwèn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顾问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/>
                  <a:sym typeface="Times New Roman" panose="02020603050405020304" pitchFamily="18" charset="0"/>
                </a:rPr>
                <a:t>n. consultant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/>
                <a:sym typeface="+mn-ea"/>
              </a:endParaRPr>
            </a:p>
          </p:txBody>
        </p:sp>
      </p:grpSp>
      <p:grpSp>
        <p:nvGrpSpPr>
          <p:cNvPr id="16" name="cankao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cānkǎo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参考</a:t>
              </a:r>
              <a:endParaRPr lang="zh-CN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v.to refer to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9" name="-有问题不显示"/>
          <p:cNvGrpSpPr/>
          <p:nvPr/>
        </p:nvGrpSpPr>
        <p:grpSpPr>
          <a:xfrm>
            <a:off x="6125528" y="735965"/>
            <a:ext cx="4728210" cy="5817235"/>
            <a:chOff x="9645" y="1159"/>
            <a:chExt cx="7446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45" y="295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chūzhōng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初中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 err="1">
                  <a:solidFill>
                    <a:schemeClr val="bg1"/>
                  </a:solidFill>
                  <a:ea typeface="思源黑体 CN Regular" panose="020B0500000000000000"/>
                  <a:sym typeface="+mn-ea"/>
                </a:rPr>
                <a:t>n.junior</a:t>
              </a:r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/>
                  <a:sym typeface="+mn-ea"/>
                </a:rPr>
                <a:t> school 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/>
                <a:sym typeface="+mn-ea"/>
              </a:endParaRPr>
            </a:p>
          </p:txBody>
        </p:sp>
      </p:grpSp>
      <p:grpSp>
        <p:nvGrpSpPr>
          <p:cNvPr id="2" name="chuzhong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chū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zhōng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初中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junior school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fanwei"/>
          <p:cNvGrpSpPr/>
          <p:nvPr/>
        </p:nvGrpSpPr>
        <p:grpSpPr>
          <a:xfrm>
            <a:off x="1336993" y="735965"/>
            <a:ext cx="4718050" cy="5817235"/>
            <a:chOff x="2104" y="1159"/>
            <a:chExt cx="7430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4" y="3621"/>
              <a:ext cx="7429" cy="3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fànwéi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范围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 err="1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n.scope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6" name="chengzhang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3974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chéngzhǎng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成长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v. to grow up</a:t>
              </a:r>
              <a:endParaRPr lang="en-US" altLang="zh-CN"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1" name="zhizuo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zhì</a:t>
              </a:r>
              <a:r>
                <a:rPr lang="en-US" altLang="zh-CN" sz="54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zuò</a:t>
              </a:r>
              <a:endParaRPr sz="5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制作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ea typeface="思源黑体 CN Regular" panose="020B0500000000000000"/>
                  <a:sym typeface="Times New Roman" panose="02020603050405020304" pitchFamily="18" charset="0"/>
                </a:rPr>
                <a:t>v</a:t>
              </a:r>
              <a:r>
                <a:rPr lang="en-US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.to produce</a:t>
              </a:r>
              <a:endParaRPr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37" name="caiyi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5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cái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yì</a:t>
              </a:r>
              <a:r>
                <a:rPr lang="en-US" sz="8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才艺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n</a:t>
              </a:r>
              <a:r>
                <a:rPr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. </a:t>
              </a:r>
              <a:r>
                <a:rPr lang="en-US" sz="2400" b="1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talent and skill</a:t>
              </a:r>
              <a:endParaRPr sz="2400" b="1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61235" y="363855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范围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03065" y="372745"/>
            <a:ext cx="1472565" cy="708025"/>
            <a:chOff x="4428" y="448"/>
            <a:chExt cx="2319" cy="1115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成长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33680" y="1542575"/>
            <a:ext cx="11320780" cy="1628140"/>
            <a:chOff x="-260" y="2132"/>
            <a:chExt cx="1734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856"/>
              <a:ext cx="15621" cy="1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这次比赛是在全国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内举行的。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60" y="2132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306570" y="197183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范围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241936" y="3225211"/>
            <a:ext cx="11329035" cy="1628140"/>
            <a:chOff x="-273" y="2115"/>
            <a:chExt cx="17354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5621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这只是我个人意见，仅供你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73" y="2115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349569" y="4907251"/>
            <a:ext cx="11436667" cy="1628140"/>
            <a:chOff x="-368" y="2132"/>
            <a:chExt cx="17524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5696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在他的______过程中，公交就是他最好的朋友。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68" y="2132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429873" y="3665901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参考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63264" y="5336600"/>
            <a:ext cx="199517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成长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56960" y="381635"/>
            <a:ext cx="1402371" cy="708025"/>
            <a:chOff x="4428" y="448"/>
            <a:chExt cx="3124" cy="1115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参考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47990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才艺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61235" y="363855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范围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03065" y="372745"/>
            <a:ext cx="1472565" cy="708025"/>
            <a:chOff x="4428" y="448"/>
            <a:chExt cx="2319" cy="1115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成长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33680" y="1346200"/>
            <a:ext cx="11632911" cy="1824515"/>
            <a:chOff x="-260" y="2132"/>
            <a:chExt cx="17333" cy="2564"/>
          </a:xfrm>
        </p:grpSpPr>
        <p:sp>
          <p:nvSpPr>
            <p:cNvPr id="2" name="矩形 1"/>
            <p:cNvSpPr/>
            <p:nvPr/>
          </p:nvSpPr>
          <p:spPr>
            <a:xfrm>
              <a:off x="1452" y="2701"/>
              <a:ext cx="15621" cy="199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每次别人问我有什么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的时候，我都不知道说什么。 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60" y="2132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766310" y="1799913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才艺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56960" y="381635"/>
            <a:ext cx="1402371" cy="708025"/>
            <a:chOff x="4428" y="448"/>
            <a:chExt cx="3124" cy="1115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参考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47990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才艺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913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听录音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450022" y="1677602"/>
            <a:ext cx="865886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刘辰在小学二年级的时候，开始喜欢公交车了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50022" y="2945130"/>
            <a:ext cx="9554736" cy="1261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初中开始，他就是同学们的出行顾问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441768" y="4349462"/>
            <a:ext cx="103543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在刘辰的成长过程中，公交是他最好的朋友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450022" y="5699760"/>
            <a:ext cx="865886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他的才艺就是他对北京了如执掌。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9" name="28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54590.000000" end="86524.718750"/>
                </p14:media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7021" y="406399"/>
            <a:ext cx="863184" cy="920731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426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369" y="898841"/>
            <a:ext cx="11882755" cy="37584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因为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小学六年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级的时候，他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迷上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了公交车，从此，就一直关注公交线路，北京市范围内所有的公交线路他都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了如指掌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。从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上初中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起，他就是同学们的出行顾问，无论谁想去哪里，他都能很快地回答出最方便的路线，提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供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给同学们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参考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。在他的成长过程中，公交就是他最好的伙伴。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节目制作时，电视台问他有什么才艺，他便说：“我是个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公交迷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，对北京市的公交、地铁线路都有一些研究。”</a:t>
            </a:r>
            <a:endParaRPr lang="zh-CN" altLang="en-US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82065" y="5335121"/>
            <a:ext cx="10566686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s-ES_tradnl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</a:t>
            </a: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小学六年级、迷上、了如指掌、上初中、 </a:t>
            </a:r>
            <a:endParaRPr lang="en-US" altLang="zh-CN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供、参考、公交迷。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83715" y="2184779"/>
            <a:ext cx="2333624" cy="1323340"/>
            <a:chOff x="4428" y="448"/>
            <a:chExt cx="3124" cy="2084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20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A.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公交车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09159" y="2215259"/>
            <a:ext cx="2332876" cy="1292860"/>
            <a:chOff x="4428" y="462"/>
            <a:chExt cx="2446" cy="2036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B.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唱歌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19" y="1385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起来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364311" y="1279110"/>
            <a:ext cx="9268424" cy="7004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just"/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刘辰在小学的时候，迷上了</a:t>
            </a:r>
            <a:r>
              <a:rPr lang="en-US" altLang="zh-CN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en-US" altLang="zh-CN" sz="3600" b="1" dirty="0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23380" y="1202404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A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3951" y="2641678"/>
            <a:ext cx="10448784" cy="1512100"/>
            <a:chOff x="-392" y="1166"/>
            <a:chExt cx="17737" cy="3272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5885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从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时候起，他就是同学们的出行顾问。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92" y="1166"/>
              <a:ext cx="2564" cy="327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557375" y="3292566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B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38243" y="4293987"/>
            <a:ext cx="10396382" cy="1512100"/>
            <a:chOff x="-392" y="1166"/>
            <a:chExt cx="19525" cy="3272"/>
          </a:xfrm>
        </p:grpSpPr>
        <p:sp>
          <p:nvSpPr>
            <p:cNvPr id="14" name="矩形 13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在他的成长过程中，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是他最好的伙伴。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5" name="图片 1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92" y="1166"/>
              <a:ext cx="2564" cy="3272"/>
            </a:xfrm>
            <a:prstGeom prst="rect">
              <a:avLst/>
            </a:prstGeom>
          </p:spPr>
        </p:pic>
      </p:grpSp>
      <p:pic>
        <p:nvPicPr>
          <p:cNvPr id="25" name="图片 24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5575" y="886364"/>
            <a:ext cx="1628140" cy="15121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557375" y="4143129"/>
            <a:ext cx="2554736" cy="735965"/>
            <a:chOff x="4125" y="370"/>
            <a:chExt cx="3420" cy="1159"/>
          </a:xfrm>
        </p:grpSpPr>
        <p:sp>
          <p:nvSpPr>
            <p:cNvPr id="27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125" y="370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A.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小学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703930" y="4168529"/>
            <a:ext cx="2333624" cy="710565"/>
            <a:chOff x="4421" y="410"/>
            <a:chExt cx="3124" cy="1119"/>
          </a:xfrm>
        </p:grpSpPr>
        <p:sp>
          <p:nvSpPr>
            <p:cNvPr id="3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421" y="410"/>
              <a:ext cx="2960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B.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初中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574557" y="5958936"/>
            <a:ext cx="2537554" cy="708025"/>
            <a:chOff x="4148" y="428"/>
            <a:chExt cx="3397" cy="1115"/>
          </a:xfrm>
        </p:grpSpPr>
        <p:sp>
          <p:nvSpPr>
            <p:cNvPr id="37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148" y="42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A.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公交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706544" y="5985346"/>
            <a:ext cx="2333624" cy="708025"/>
            <a:chOff x="4428" y="448"/>
            <a:chExt cx="3124" cy="1115"/>
          </a:xfrm>
        </p:grpSpPr>
        <p:sp>
          <p:nvSpPr>
            <p:cNvPr id="40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A.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同学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000938" y="4936067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A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</a:t>
            </a:r>
            <a:r>
              <a:rPr lang="en-US" altLang="zh-CN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72746" y="2576830"/>
            <a:ext cx="9950907" cy="2916646"/>
            <a:chOff x="1840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40" y="4058"/>
              <a:ext cx="15211" cy="4593"/>
              <a:chOff x="-161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161" y="4030"/>
                <a:ext cx="18916" cy="3397"/>
                <a:chOff x="2986" y="4030"/>
                <a:chExt cx="18916" cy="339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09"/>
                  <a:ext cx="14090" cy="918"/>
                  <a:chOff x="8865" y="6509"/>
                  <a:chExt cx="14090" cy="91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159" y="6509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most popular graduate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986" y="4030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28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最受欢迎的毕业生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255570"/>
            <a:ext cx="2810510" cy="23290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345" y="527921"/>
            <a:ext cx="1337310" cy="92415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031" y="5148665"/>
            <a:ext cx="1045938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78" y="7331377"/>
            <a:ext cx="817245" cy="8172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chéng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乘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take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251" y="2377440"/>
            <a:ext cx="2091877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8" y="5204227"/>
            <a:ext cx="931545" cy="9315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8" y="490347"/>
            <a:ext cx="1205865" cy="99930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315" y="-1352425"/>
            <a:ext cx="1309370" cy="9048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967" y="7312645"/>
            <a:ext cx="128206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lǎo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bǎn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老 板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boss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520" y="2384425"/>
            <a:ext cx="2070735" cy="20707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957" y="5189305"/>
            <a:ext cx="144208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031" y="468665"/>
            <a:ext cx="1045938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60" y="-1344450"/>
            <a:ext cx="1071880" cy="8882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25" y="7448183"/>
            <a:ext cx="844550" cy="58363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tí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wèn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提 问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ask a question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439" y="2458292"/>
            <a:ext cx="2885122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021" y="5341762"/>
            <a:ext cx="949960" cy="65647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968" y="475967"/>
            <a:ext cx="1028065" cy="10280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316" y="-1360693"/>
            <a:ext cx="929369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53" y="7414529"/>
            <a:ext cx="785495" cy="65094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qíng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lǚ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情 侣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couple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就业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022842" y="2214773"/>
            <a:ext cx="40126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反应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反映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的异同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3123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从此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、假设、堆”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747191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届 优势 简历 体验 范围 制作 陆续 具体 缺乏 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等词语的搭配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909095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本科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、面对、乐观、实话、初（级）中（学）、参考、成长、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到达、老板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、提问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4059246"/>
            <a:ext cx="41889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 理解本课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899797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 </a:t>
            </a:r>
            <a:r>
              <a:rPr lang="zh-CN" altLang="en-US" dirty="0">
                <a:solidFill>
                  <a:prstClr val="white"/>
                </a:solidFill>
                <a:latin typeface="SimHei" panose="02010609060101010101" charset="-122"/>
                <a:ea typeface="思源黑体 CN Regular" panose="020B0500000000000000"/>
              </a:rPr>
              <a:t>本文记叙了应届毕业生刘辰参加电视招聘节目找工作的经历。要求学生阅读理解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课文，掌握文章大意并能运用所学词语、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语言点叙述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这个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故事。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5416" y="5686517"/>
            <a:ext cx="41504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讨论找工作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，并完成命题写作。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660140"/>
            <a:ext cx="9012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休闲、显然、成立、部门、光明”等本课其他重点五级大纲词语的意义和用法。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9456" y="4460566"/>
            <a:ext cx="85747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 了解并掌握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7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职业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7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个“求职”类词汇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795" y="2572429"/>
            <a:ext cx="2452370" cy="169472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040" y="5313271"/>
            <a:ext cx="883920" cy="73250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957" y="509305"/>
            <a:ext cx="144208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65" y="-1357698"/>
            <a:ext cx="914400" cy="914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308" y="7200000"/>
            <a:ext cx="108338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xiū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xián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休 闲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relax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陆续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55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lù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xù</a:t>
              </a:r>
              <a:r>
                <a:rPr lang="en-US" altLang="zh-CN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陆续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adv.one after another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sz="2400" dirty="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到达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556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dào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dá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到 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arrive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反应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fǎn</a:t>
              </a:r>
              <a:r>
                <a:rPr lang="en-US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yìng</a:t>
              </a:r>
              <a:r>
                <a:rPr lang="en-US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en-US" altLang="zh-CN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反 应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v. to react</a:t>
              </a:r>
              <a:endParaRPr lang="en-US" altLang="zh-CN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具体"/>
          <p:cNvGrpSpPr/>
          <p:nvPr/>
        </p:nvGrpSpPr>
        <p:grpSpPr>
          <a:xfrm>
            <a:off x="1338263" y="735965"/>
            <a:ext cx="4733290" cy="5817235"/>
            <a:chOff x="2106" y="1159"/>
            <a:chExt cx="7454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31" y="2675"/>
              <a:ext cx="7429" cy="4992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jù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tǐ</a:t>
              </a:r>
              <a:r>
                <a:rPr lang="en-US" altLang="zh-CN" sz="9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en-US" altLang="zh-CN" sz="9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具 体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adj. specific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制订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3974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zhì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dìng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制 订</a:t>
              </a:r>
              <a:endParaRPr lang="zh-CN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make</a:t>
              </a:r>
              <a:endParaRPr sz="2400" dirty="0"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fǒu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zé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conj. or, otherwise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 hidden="1"/>
          <p:cNvSpPr txBox="1"/>
          <p:nvPr/>
        </p:nvSpPr>
        <p:spPr>
          <a:xfrm>
            <a:off x="5011420" y="40005"/>
            <a:ext cx="34061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5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个生词模板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>
            <a:endCxn id="17" idx="1"/>
          </p:cNvCxnSpPr>
          <p:nvPr/>
        </p:nvCxnSpPr>
        <p:spPr>
          <a:xfrm>
            <a:off x="3422197" y="809931"/>
            <a:ext cx="2751137" cy="18118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14" idx="1"/>
          </p:cNvCxnSpPr>
          <p:nvPr/>
        </p:nvCxnSpPr>
        <p:spPr>
          <a:xfrm>
            <a:off x="3128231" y="2775987"/>
            <a:ext cx="2967769" cy="1457971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endCxn id="13" idx="1"/>
          </p:cNvCxnSpPr>
          <p:nvPr/>
        </p:nvCxnSpPr>
        <p:spPr>
          <a:xfrm>
            <a:off x="3103427" y="4494943"/>
            <a:ext cx="2992573" cy="15362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103427" y="971550"/>
            <a:ext cx="3089410" cy="511725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37541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6172698" y="5554378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6172699" y="3741423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6173334" y="208280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6173969" y="35528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96000" y="5770243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安排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0" y="3972973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活动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73334" y="2329973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计划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73969" y="56198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提问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陆续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27627" y="4081779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具体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休闲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15658" y="534384"/>
            <a:ext cx="1571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制订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假设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把某种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   情况当成真的。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假设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我要从国贸到鼓楼大街，该怎么乘车？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3"/>
            <a:ext cx="8538845" cy="1198324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492"/>
              <a:ext cx="13446" cy="11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假设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可乐两块钱一瓶，两个空瓶可以换一瓶可乐，如果给你六块钱，你最多可以喝几瓶？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43666" y="3193416"/>
            <a:ext cx="2837180" cy="1691822"/>
            <a:chOff x="769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697" y="3245"/>
              <a:ext cx="5660" cy="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堆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量</a:t>
              </a:r>
              <a:r>
                <a:rPr lang="zh-CN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词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-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一些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61991" y="1525680"/>
            <a:ext cx="9422543" cy="837565"/>
            <a:chOff x="518" y="3412"/>
            <a:chExt cx="13846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846" cy="1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有一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堆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车开过来了，我不知道坐哪一辆。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38339" y="3067477"/>
            <a:ext cx="9174666" cy="760730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530"/>
              <a:ext cx="13446" cy="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 hangingPunct="0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前面有一堆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堆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人在那里，不知道发生什么事情了。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39163" y="4658562"/>
            <a:ext cx="9184899" cy="695805"/>
            <a:chOff x="533" y="2576"/>
            <a:chExt cx="13463" cy="1802"/>
          </a:xfrm>
        </p:grpSpPr>
        <p:sp>
          <p:nvSpPr>
            <p:cNvPr id="3" name="圆角矩形 80"/>
            <p:cNvSpPr/>
            <p:nvPr/>
          </p:nvSpPr>
          <p:spPr>
            <a:xfrm>
              <a:off x="533" y="2576"/>
              <a:ext cx="13447" cy="180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50" y="2621"/>
              <a:ext cx="13446" cy="1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 hangingPunct="0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每个周末我都要洗一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堆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衣服，累死了。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1656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面对问题，刘辰的反应怎么样？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刘辰的回答，让台上的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12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位老板感觉怎么样？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他给谁制定了一个什么方案？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28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97043.000000" end="48416.722656"/>
                </p14:media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305" y="1458595"/>
            <a:ext cx="954274" cy="1017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8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369" y="898841"/>
            <a:ext cx="11882755" cy="3135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主持人现场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考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他：“假设我要从国贸到鼓楼大街，该怎么乘车？”他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反应得非常快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，马上回答说：“在国贸坐</a:t>
            </a: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1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路车，到天安门东，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换乘</a:t>
            </a: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82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路，就可以到达。”他的回答让台上的</a:t>
            </a: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12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位老板都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兴奋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了起来，他们开始陆续向他提问。他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有问必答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，不但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准确无误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地按顺序报了一大堆公交车、地铁站的名字，而且还给一对情侣制订了北京休闲一日游的具体方案。</a:t>
            </a:r>
            <a:endParaRPr lang="zh-CN" altLang="en-US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87945" y="5360278"/>
            <a:ext cx="1033716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s-ES_tradnl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</a:t>
            </a: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请用重点词语复述故事：考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、反应得非常快、换乘、兴奋、有</a:t>
            </a:r>
            <a:endParaRPr lang="en-US" altLang="zh-CN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问必答、准确无误。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</a:t>
            </a:r>
            <a:r>
              <a:rPr lang="en-US" altLang="zh-CN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72746" y="2576830"/>
            <a:ext cx="9950907" cy="2916646"/>
            <a:chOff x="1840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40" y="4058"/>
              <a:ext cx="15211" cy="4593"/>
              <a:chOff x="-161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161" y="4030"/>
                <a:ext cx="18916" cy="3397"/>
                <a:chOff x="2986" y="4030"/>
                <a:chExt cx="18916" cy="339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09"/>
                  <a:ext cx="14090" cy="918"/>
                  <a:chOff x="8865" y="6509"/>
                  <a:chExt cx="14090" cy="91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159" y="6509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most popular graduate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986" y="4030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28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最受欢迎的毕业生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</a:t>
              </a:r>
              <a:r>
                <a:rPr lang="en-US" altLang="zh-CN" sz="4000" b="1" dirty="0">
                  <a:solidFill>
                    <a:srgbClr val="9F313C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4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zhizhuo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647"/>
              <a:ext cx="7429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zhí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zhuó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执 着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adj.persistent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zhuanzhu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556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zhuān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zhù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专 注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concentration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bumen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bù</a:t>
              </a:r>
              <a:r>
                <a:rPr lang="en-US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mén</a:t>
              </a:r>
              <a:endParaRPr lang="en-US" altLang="zh-CN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部 门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n. department</a:t>
              </a:r>
              <a:endParaRPr lang="en-US" altLang="zh-CN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chengli"/>
          <p:cNvGrpSpPr/>
          <p:nvPr/>
        </p:nvGrpSpPr>
        <p:grpSpPr>
          <a:xfrm>
            <a:off x="1338263" y="735965"/>
            <a:ext cx="4733290" cy="5817235"/>
            <a:chOff x="2106" y="1159"/>
            <a:chExt cx="7454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31" y="2715"/>
              <a:ext cx="7429" cy="4992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chéng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lì</a:t>
              </a:r>
              <a:r>
                <a:rPr lang="en-US" altLang="zh-CN" sz="9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en-US" altLang="zh-CN" sz="9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成 立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v. to establish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xianran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3974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xiǎn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rán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显 然</a:t>
              </a:r>
              <a:endParaRPr lang="zh-CN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obvious</a:t>
              </a:r>
              <a:endParaRPr sz="2400" dirty="0"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fǒu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zé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conj. or, otherwise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 hidden="1"/>
          <p:cNvSpPr txBox="1"/>
          <p:nvPr/>
        </p:nvSpPr>
        <p:spPr>
          <a:xfrm>
            <a:off x="5011420" y="40005"/>
            <a:ext cx="34061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5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个生词模板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456830"/>
            <a:ext cx="2810510" cy="192655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345" y="545344"/>
            <a:ext cx="1337310" cy="88931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031" y="5279885"/>
            <a:ext cx="1045938" cy="78022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78" y="7473714"/>
            <a:ext cx="817245" cy="53257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guāng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míng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光 明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bright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470900"/>
            <a:chOff x="-95" y="-188"/>
            <a:chExt cx="19285" cy="13340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340"/>
              <a:chOff x="-97" y="-188"/>
              <a:chExt cx="19285" cy="13340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28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80" y="-14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251" y="2639880"/>
            <a:ext cx="2091877" cy="15604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8" y="5366471"/>
            <a:ext cx="931545" cy="60705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8" y="576698"/>
            <a:ext cx="1205865" cy="82660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315" y="-1335366"/>
            <a:ext cx="1309370" cy="87073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967" y="7313713"/>
            <a:ext cx="1282065" cy="85257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qián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tú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前 途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future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520" y="2745078"/>
            <a:ext cx="2070735" cy="134942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957" y="5190507"/>
            <a:ext cx="1442085" cy="9589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031" y="599885"/>
            <a:ext cx="1045938" cy="78022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60" y="-1267693"/>
            <a:ext cx="1071880" cy="73475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25" y="7450536"/>
            <a:ext cx="844550" cy="5789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háng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yè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行 业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n.profession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439" y="2460696"/>
            <a:ext cx="2885122" cy="191860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021" y="5344409"/>
            <a:ext cx="949960" cy="65118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968" y="655022"/>
            <a:ext cx="1028065" cy="6699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316" y="-1244097"/>
            <a:ext cx="929369" cy="69327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53" y="7447025"/>
            <a:ext cx="785495" cy="5859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quē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fá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缺乏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lack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01652" y="187140"/>
            <a:ext cx="2850876" cy="3194050"/>
            <a:chOff x="272" y="2028"/>
            <a:chExt cx="35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272" y="3997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光 明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lvl="0" algn="ctr" fontAlgn="auto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bright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713160" y="827257"/>
            <a:ext cx="3476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buNone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guāng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míng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11624" y="165100"/>
            <a:ext cx="2628892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行 业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0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n.profession</a:t>
              </a:r>
              <a:endParaRPr lang="zh-CN" altLang="zh-CN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408454" y="848632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auto" hangingPunct="0">
              <a:buNone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háng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 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yè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814843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前 途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future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华文细黑" panose="02010600040101010101" pitchFamily="2" charset="-122"/>
              </a:endParaRPr>
            </a:p>
            <a:p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533075" y="893544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buNone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qián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tú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41783" y="3609341"/>
            <a:ext cx="291074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缺乏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 eaLnBrk="1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lack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华文细黑" panose="02010600040101010101" pitchFamily="2" charset="-122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877668" y="4306300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buNone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quē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fá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 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86782" y="3602357"/>
            <a:ext cx="2854721" cy="3754120"/>
            <a:chOff x="4717" y="1909"/>
            <a:chExt cx="3511" cy="5912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089"/>
              <a:ext cx="3511" cy="3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专 注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consequence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211244" y="4306300"/>
            <a:ext cx="2719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zhuān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zhù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260575" y="3590291"/>
            <a:ext cx="2751432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显 然</a:t>
              </a:r>
              <a:endParaRPr lang="zh-CN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obvious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223986" y="4284982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xiǎn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rán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>
            <a:endCxn id="17" idx="1"/>
          </p:cNvCxnSpPr>
          <p:nvPr/>
        </p:nvCxnSpPr>
        <p:spPr>
          <a:xfrm>
            <a:off x="3422197" y="809931"/>
            <a:ext cx="2751137" cy="18118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14" idx="1"/>
          </p:cNvCxnSpPr>
          <p:nvPr/>
        </p:nvCxnSpPr>
        <p:spPr>
          <a:xfrm>
            <a:off x="3128231" y="2775987"/>
            <a:ext cx="2967769" cy="1457971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endCxn id="13" idx="1"/>
          </p:cNvCxnSpPr>
          <p:nvPr/>
        </p:nvCxnSpPr>
        <p:spPr>
          <a:xfrm>
            <a:off x="3103427" y="4494943"/>
            <a:ext cx="2992573" cy="15362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103427" y="971550"/>
            <a:ext cx="3089410" cy="511725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37541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6172698" y="5554378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6172699" y="3741423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6173334" y="208280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6173969" y="35528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96000" y="5770243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耐心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0" y="3972973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前途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73334" y="2329973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的人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73969" y="56198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标准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行业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27627" y="4081779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缺乏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光明的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15658" y="534384"/>
            <a:ext cx="1571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执着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1656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什么样的人是无价的？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什么样的人永远不缺机会？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28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35130.000000"/>
                </p14:media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7345" y="1188216"/>
            <a:ext cx="1021869" cy="1089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8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369" y="898841"/>
            <a:ext cx="11882755" cy="37584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他对公交的这种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专注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显然为他的求职打开了大门。老总们向他发出了热情的邀请，给他非常好的职位和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待遇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，甚至要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专门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为他成立有关的</a:t>
            </a:r>
            <a:r>
              <a:rPr lang="zh-CN" altLang="en-US" sz="27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部门，只为</a:t>
            </a:r>
            <a:r>
              <a:rPr lang="zh-CN" altLang="en-US" sz="270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留住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这个人才。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最终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，他选择了一家他感兴趣的单位。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主持人问这家公司的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老总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：“你给的工资是不是太高了？”这个老总回答：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“专业的、执着的、优秀的人才是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无价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的，这样的人一定会有光明的前途。”是的，无论在哪个行业，最缺乏的永远都是专注的人，专注的人永远不缺机会！</a:t>
            </a:r>
            <a:endParaRPr lang="zh-CN" altLang="en-US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87945" y="5360278"/>
            <a:ext cx="10566686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s-ES_tradnl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</a:t>
            </a: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请用重点词语复述故事：专注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、待遇、专门、留住、最终、老总</a:t>
            </a:r>
            <a:endParaRPr lang="en-US" altLang="zh-CN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无价。</a:t>
            </a:r>
            <a:endParaRPr lang="zh-CN" altLang="en-US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83714" y="2184779"/>
            <a:ext cx="4312285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A.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对公交车的专注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38221" y="2187319"/>
            <a:ext cx="4310904" cy="1292860"/>
            <a:chOff x="4428" y="462"/>
            <a:chExt cx="2446" cy="2036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B.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对北京的热爱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19" y="1385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起来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364311" y="1279110"/>
            <a:ext cx="9964116" cy="7004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just"/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为刘辰打开了工作的大门。</a:t>
            </a:r>
            <a:endParaRPr lang="en-US" altLang="zh-CN" sz="3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35380" y="1214643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A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3951" y="2525949"/>
            <a:ext cx="11144476" cy="1512100"/>
            <a:chOff x="-392" y="1166"/>
            <a:chExt cx="17737" cy="3272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5885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最终，刘辰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了一家感兴趣的公司。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92" y="1166"/>
              <a:ext cx="2564" cy="327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375154" y="3252038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B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38243" y="4293987"/>
            <a:ext cx="11090184" cy="1512100"/>
            <a:chOff x="-392" y="1166"/>
            <a:chExt cx="20828" cy="3272"/>
          </a:xfrm>
        </p:grpSpPr>
        <p:sp>
          <p:nvSpPr>
            <p:cNvPr id="14" name="矩形 13"/>
            <p:cNvSpPr/>
            <p:nvPr/>
          </p:nvSpPr>
          <p:spPr>
            <a:xfrm>
              <a:off x="1460" y="2610"/>
              <a:ext cx="18976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这家公司的老板觉得专注、执着的人是，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5" name="图片 1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92" y="1166"/>
              <a:ext cx="2564" cy="3272"/>
            </a:xfrm>
            <a:prstGeom prst="rect">
              <a:avLst/>
            </a:prstGeom>
          </p:spPr>
        </p:pic>
      </p:grpSp>
      <p:pic>
        <p:nvPicPr>
          <p:cNvPr id="25" name="图片 24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5575" y="886364"/>
            <a:ext cx="1628140" cy="15121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783714" y="4136663"/>
            <a:ext cx="2512904" cy="708025"/>
            <a:chOff x="4181" y="434"/>
            <a:chExt cx="3364" cy="1115"/>
          </a:xfrm>
        </p:grpSpPr>
        <p:sp>
          <p:nvSpPr>
            <p:cNvPr id="27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181" y="434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A.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放弃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579132" y="4136141"/>
            <a:ext cx="2444927" cy="717550"/>
            <a:chOff x="4272" y="462"/>
            <a:chExt cx="3273" cy="1130"/>
          </a:xfrm>
        </p:grpSpPr>
        <p:sp>
          <p:nvSpPr>
            <p:cNvPr id="3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272" y="477"/>
              <a:ext cx="2960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B.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选择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917123" y="5919650"/>
            <a:ext cx="2370973" cy="708025"/>
            <a:chOff x="4371" y="428"/>
            <a:chExt cx="3174" cy="1115"/>
          </a:xfrm>
        </p:grpSpPr>
        <p:sp>
          <p:nvSpPr>
            <p:cNvPr id="37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371" y="42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A.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无价的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695664" y="5941240"/>
            <a:ext cx="2396372" cy="718185"/>
            <a:chOff x="4428" y="462"/>
            <a:chExt cx="3208" cy="1131"/>
          </a:xfrm>
        </p:grpSpPr>
        <p:sp>
          <p:nvSpPr>
            <p:cNvPr id="40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513" y="47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B.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无用的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141138" y="4936067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A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第二十八课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158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Lesson28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第二十八课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</a:t>
            </a:r>
            <a:r>
              <a:rPr lang="en-US" altLang="zh-CN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28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72746" y="2576830"/>
            <a:ext cx="9950907" cy="2916646"/>
            <a:chOff x="1840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40" y="4058"/>
              <a:ext cx="15211" cy="4593"/>
              <a:chOff x="-161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161" y="4030"/>
                <a:ext cx="18916" cy="3397"/>
                <a:chOff x="2986" y="4030"/>
                <a:chExt cx="18916" cy="339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09"/>
                  <a:ext cx="14090" cy="918"/>
                  <a:chOff x="8865" y="6509"/>
                  <a:chExt cx="14090" cy="91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28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159" y="6509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most popular graduate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986" y="4030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28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最受欢迎的毕业生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860049" y="1955758"/>
            <a:ext cx="6471901" cy="3267000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说出第二十七课中有关下棋的词语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84250" y="5668328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损失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将军、运气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发挥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吸取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教训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象棋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局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1637" y="2230296"/>
            <a:ext cx="4298429" cy="24025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785286" y="261587"/>
            <a:ext cx="11168471" cy="3389554"/>
            <a:chOff x="-3681805" y="179484"/>
            <a:chExt cx="11168471" cy="3389554"/>
          </a:xfrm>
        </p:grpSpPr>
        <p:sp>
          <p:nvSpPr>
            <p:cNvPr id="73" name="文本框 72"/>
            <p:cNvSpPr txBox="1"/>
            <p:nvPr/>
          </p:nvSpPr>
          <p:spPr>
            <a:xfrm>
              <a:off x="-3681805" y="1222755"/>
              <a:ext cx="10187513" cy="234628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不到三分钟，我的棋子损失大半，没办法，只能眼睁睁地看着父亲“将军”，我输了。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你要吸取教训，否则，你就算再下上</a:t>
              </a:r>
              <a:r>
                <a:rPr lang="en-US" altLang="zh-CN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10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年，也未必能赢。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最重要的因素在于你的心态不对，你不够珍惜你的棋子。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赢，是目的，至于原则，是要考虑得失。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等到后来失去得多了，又开始舍不得，后果就是屡下屡败。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858526" y="179484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0" y="3829221"/>
            <a:ext cx="4441934" cy="25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12526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860050" y="1981018"/>
            <a:ext cx="6199868" cy="3241739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634391" y="635843"/>
            <a:ext cx="6651185" cy="1122641"/>
            <a:chOff x="3279" y="3335"/>
            <a:chExt cx="10330" cy="788"/>
          </a:xfrm>
        </p:grpSpPr>
        <p:sp>
          <p:nvSpPr>
            <p:cNvPr id="9" name="圆角矩形 8"/>
            <p:cNvSpPr/>
            <p:nvPr/>
          </p:nvSpPr>
          <p:spPr>
            <a:xfrm>
              <a:off x="3279" y="3335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35" y="3383"/>
              <a:ext cx="10274" cy="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请看下面的图片，试着说出你知道的跟学历有关的词汇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CFB26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？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84250" y="5668328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学前班、幼儿园、小学、中学、大学（学院）</a:t>
            </a:r>
            <a:endParaRPr lang="zh-CN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756" y="2253432"/>
            <a:ext cx="4117752" cy="23839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13924" y="2105561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简历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50247" y="1315380"/>
            <a:ext cx="1505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jiǎn</a:t>
            </a:r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lì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00085" y="3661177"/>
            <a:ext cx="131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n.resume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06" y="1779736"/>
            <a:ext cx="2438220" cy="2749441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PA" val="v5.2.11"/>
</p:tagLst>
</file>

<file path=ppt/tags/tag181.xml><?xml version="1.0" encoding="utf-8"?>
<p:tagLst xmlns:p="http://schemas.openxmlformats.org/presentationml/2006/main">
  <p:tag name="PA" val="v5.2.11"/>
</p:tagLst>
</file>

<file path=ppt/tags/tag182.xml><?xml version="1.0" encoding="utf-8"?>
<p:tagLst xmlns:p="http://schemas.openxmlformats.org/presentationml/2006/main">
  <p:tag name="PA" val="v5.2.11"/>
</p:tagLst>
</file>

<file path=ppt/tags/tag183.xml><?xml version="1.0" encoding="utf-8"?>
<p:tagLst xmlns:p="http://schemas.openxmlformats.org/presentationml/2006/main">
  <p:tag name="PA" val="v5.2.11"/>
</p:tagLst>
</file>

<file path=ppt/tags/tag184.xml><?xml version="1.0" encoding="utf-8"?>
<p:tagLst xmlns:p="http://schemas.openxmlformats.org/presentationml/2006/main">
  <p:tag name="PA" val="v5.2.11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2.xml><?xml version="1.0" encoding="utf-8"?>
<p:tagLst xmlns:p="http://schemas.openxmlformats.org/presentationml/2006/main">
  <p:tag name="COMMONDATA" val="eyJoZGlkIjoiZjA0MmQ4N2JlZDRkYTVmM2QxMDAwYTU3YTQ3MzY2OGUifQ==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5451</Words>
  <Application>WPS 演示</Application>
  <PresentationFormat>宽屏</PresentationFormat>
  <Paragraphs>838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80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179</cp:revision>
  <dcterms:created xsi:type="dcterms:W3CDTF">2019-06-19T02:08:00Z</dcterms:created>
  <dcterms:modified xsi:type="dcterms:W3CDTF">2022-11-04T15:24:44Z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3082FDB1E955477AB94DD8E6BBE3B9B9</vt:lpwstr>
  </property>
</Properties>
</file>